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3"/>
  </p:notesMasterIdLst>
  <p:sldIdLst>
    <p:sldId id="257" r:id="rId3"/>
    <p:sldId id="258" r:id="rId4"/>
    <p:sldId id="259" r:id="rId5"/>
    <p:sldId id="271" r:id="rId6"/>
    <p:sldId id="311" r:id="rId7"/>
    <p:sldId id="282" r:id="rId8"/>
    <p:sldId id="283" r:id="rId9"/>
    <p:sldId id="284" r:id="rId10"/>
    <p:sldId id="286" r:id="rId11"/>
    <p:sldId id="287" r:id="rId12"/>
    <p:sldId id="312" r:id="rId13"/>
    <p:sldId id="288" r:id="rId14"/>
    <p:sldId id="292" r:id="rId15"/>
    <p:sldId id="306" r:id="rId16"/>
    <p:sldId id="307" r:id="rId17"/>
    <p:sldId id="293" r:id="rId18"/>
    <p:sldId id="289" r:id="rId19"/>
    <p:sldId id="290" r:id="rId20"/>
    <p:sldId id="300" r:id="rId21"/>
    <p:sldId id="260" r:id="rId22"/>
    <p:sldId id="291" r:id="rId23"/>
    <p:sldId id="296" r:id="rId24"/>
    <p:sldId id="295" r:id="rId25"/>
    <p:sldId id="308" r:id="rId26"/>
    <p:sldId id="319" r:id="rId27"/>
    <p:sldId id="320" r:id="rId28"/>
    <p:sldId id="321" r:id="rId29"/>
    <p:sldId id="261" r:id="rId30"/>
    <p:sldId id="309" r:id="rId31"/>
    <p:sldId id="301" r:id="rId32"/>
    <p:sldId id="302" r:id="rId33"/>
    <p:sldId id="310" r:id="rId34"/>
    <p:sldId id="305" r:id="rId35"/>
    <p:sldId id="313" r:id="rId36"/>
    <p:sldId id="314" r:id="rId37"/>
    <p:sldId id="315" r:id="rId38"/>
    <p:sldId id="316" r:id="rId39"/>
    <p:sldId id="317" r:id="rId40"/>
    <p:sldId id="318" r:id="rId41"/>
    <p:sldId id="26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3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7E7E"/>
    <a:srgbClr val="B89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77" y="251"/>
      </p:cViewPr>
      <p:guideLst>
        <p:guide pos="463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周 稚翔" userId="fee1879aceb899ca" providerId="LiveId" clId="{86F3B138-5B0B-4E0A-B6B6-93B9A1F70C71}"/>
    <pc:docChg chg="undo custSel addSld delSld modSld">
      <pc:chgData name="周 稚翔" userId="fee1879aceb899ca" providerId="LiveId" clId="{86F3B138-5B0B-4E0A-B6B6-93B9A1F70C71}" dt="2022-04-18T13:52:45.885" v="167" actId="2696"/>
      <pc:docMkLst>
        <pc:docMk/>
      </pc:docMkLst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45811653" sldId="262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3884196897" sldId="272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273513545" sldId="274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3638640000" sldId="275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3947996222" sldId="276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3752894427" sldId="277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2516120371" sldId="278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3619883711" sldId="279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3222682" sldId="280"/>
        </pc:sldMkLst>
      </pc:sldChg>
      <pc:sldChg chg="del">
        <pc:chgData name="周 稚翔" userId="fee1879aceb899ca" providerId="LiveId" clId="{86F3B138-5B0B-4E0A-B6B6-93B9A1F70C71}" dt="2022-04-18T13:52:45.885" v="167" actId="2696"/>
        <pc:sldMkLst>
          <pc:docMk/>
          <pc:sldMk cId="2154852516" sldId="281"/>
        </pc:sldMkLst>
      </pc:sldChg>
      <pc:sldChg chg="modSp mod">
        <pc:chgData name="周 稚翔" userId="fee1879aceb899ca" providerId="LiveId" clId="{86F3B138-5B0B-4E0A-B6B6-93B9A1F70C71}" dt="2022-04-18T13:47:46.405" v="42" actId="20577"/>
        <pc:sldMkLst>
          <pc:docMk/>
          <pc:sldMk cId="2783005294" sldId="295"/>
        </pc:sldMkLst>
        <pc:spChg chg="mod">
          <ac:chgData name="周 稚翔" userId="fee1879aceb899ca" providerId="LiveId" clId="{86F3B138-5B0B-4E0A-B6B6-93B9A1F70C71}" dt="2022-04-18T13:47:46.405" v="42" actId="20577"/>
          <ac:spMkLst>
            <pc:docMk/>
            <pc:sldMk cId="2783005294" sldId="295"/>
            <ac:spMk id="19" creationId="{C8EB7B6D-D9FA-4352-A379-F15A7E21AF53}"/>
          </ac:spMkLst>
        </pc:spChg>
      </pc:sldChg>
      <pc:sldChg chg="modSp mod">
        <pc:chgData name="周 稚翔" userId="fee1879aceb899ca" providerId="LiveId" clId="{86F3B138-5B0B-4E0A-B6B6-93B9A1F70C71}" dt="2022-04-18T13:47:57.825" v="73" actId="20577"/>
        <pc:sldMkLst>
          <pc:docMk/>
          <pc:sldMk cId="1973973336" sldId="308"/>
        </pc:sldMkLst>
        <pc:spChg chg="mod">
          <ac:chgData name="周 稚翔" userId="fee1879aceb899ca" providerId="LiveId" clId="{86F3B138-5B0B-4E0A-B6B6-93B9A1F70C71}" dt="2022-04-18T13:47:57.825" v="73" actId="20577"/>
          <ac:spMkLst>
            <pc:docMk/>
            <pc:sldMk cId="1973973336" sldId="308"/>
            <ac:spMk id="19" creationId="{C8EB7B6D-D9FA-4352-A379-F15A7E21AF53}"/>
          </ac:spMkLst>
        </pc:spChg>
      </pc:sldChg>
      <pc:sldChg chg="modSp add mod">
        <pc:chgData name="周 稚翔" userId="fee1879aceb899ca" providerId="LiveId" clId="{86F3B138-5B0B-4E0A-B6B6-93B9A1F70C71}" dt="2022-04-18T13:49:16.085" v="104" actId="20577"/>
        <pc:sldMkLst>
          <pc:docMk/>
          <pc:sldMk cId="4168615376" sldId="319"/>
        </pc:sldMkLst>
        <pc:spChg chg="mod">
          <ac:chgData name="周 稚翔" userId="fee1879aceb899ca" providerId="LiveId" clId="{86F3B138-5B0B-4E0A-B6B6-93B9A1F70C71}" dt="2022-04-18T13:49:16.085" v="104" actId="20577"/>
          <ac:spMkLst>
            <pc:docMk/>
            <pc:sldMk cId="4168615376" sldId="319"/>
            <ac:spMk id="19" creationId="{C8EB7B6D-D9FA-4352-A379-F15A7E21AF53}"/>
          </ac:spMkLst>
        </pc:spChg>
      </pc:sldChg>
      <pc:sldChg chg="modSp add mod">
        <pc:chgData name="周 稚翔" userId="fee1879aceb899ca" providerId="LiveId" clId="{86F3B138-5B0B-4E0A-B6B6-93B9A1F70C71}" dt="2022-04-18T13:49:28.259" v="107"/>
        <pc:sldMkLst>
          <pc:docMk/>
          <pc:sldMk cId="3424461147" sldId="320"/>
        </pc:sldMkLst>
        <pc:spChg chg="mod">
          <ac:chgData name="周 稚翔" userId="fee1879aceb899ca" providerId="LiveId" clId="{86F3B138-5B0B-4E0A-B6B6-93B9A1F70C71}" dt="2022-04-18T13:49:28.259" v="107"/>
          <ac:spMkLst>
            <pc:docMk/>
            <pc:sldMk cId="3424461147" sldId="320"/>
            <ac:spMk id="19" creationId="{C8EB7B6D-D9FA-4352-A379-F15A7E21AF53}"/>
          </ac:spMkLst>
        </pc:spChg>
      </pc:sldChg>
      <pc:sldChg chg="addSp delSp modSp add mod">
        <pc:chgData name="周 稚翔" userId="fee1879aceb899ca" providerId="LiveId" clId="{86F3B138-5B0B-4E0A-B6B6-93B9A1F70C71}" dt="2022-04-18T13:52:25.885" v="166" actId="13822"/>
        <pc:sldMkLst>
          <pc:docMk/>
          <pc:sldMk cId="3938697702" sldId="321"/>
        </pc:sldMkLst>
        <pc:spChg chg="add mod">
          <ac:chgData name="周 稚翔" userId="fee1879aceb899ca" providerId="LiveId" clId="{86F3B138-5B0B-4E0A-B6B6-93B9A1F70C71}" dt="2022-04-18T13:52:08.890" v="164" actId="1076"/>
          <ac:spMkLst>
            <pc:docMk/>
            <pc:sldMk cId="3938697702" sldId="321"/>
            <ac:spMk id="2" creationId="{F97AF73B-7C55-4E70-B822-FD38C7857159}"/>
          </ac:spMkLst>
        </pc:spChg>
        <pc:spChg chg="mod">
          <ac:chgData name="周 稚翔" userId="fee1879aceb899ca" providerId="LiveId" clId="{86F3B138-5B0B-4E0A-B6B6-93B9A1F70C71}" dt="2022-04-18T13:49:51.722" v="151" actId="1076"/>
          <ac:spMkLst>
            <pc:docMk/>
            <pc:sldMk cId="3938697702" sldId="321"/>
            <ac:spMk id="19" creationId="{C8EB7B6D-D9FA-4352-A379-F15A7E21AF53}"/>
          </ac:spMkLst>
        </pc:spChg>
        <pc:picChg chg="del">
          <ac:chgData name="周 稚翔" userId="fee1879aceb899ca" providerId="LiveId" clId="{86F3B138-5B0B-4E0A-B6B6-93B9A1F70C71}" dt="2022-04-18T13:50:10.227" v="152" actId="21"/>
          <ac:picMkLst>
            <pc:docMk/>
            <pc:sldMk cId="3938697702" sldId="321"/>
            <ac:picMk id="3" creationId="{4D4994EA-4DC2-4498-ABAC-4F5AA2870B6D}"/>
          </ac:picMkLst>
        </pc:picChg>
        <pc:picChg chg="add mod">
          <ac:chgData name="周 稚翔" userId="fee1879aceb899ca" providerId="LiveId" clId="{86F3B138-5B0B-4E0A-B6B6-93B9A1F70C71}" dt="2022-04-18T13:50:58.574" v="157" actId="1076"/>
          <ac:picMkLst>
            <pc:docMk/>
            <pc:sldMk cId="3938697702" sldId="321"/>
            <ac:picMk id="10" creationId="{376C67AE-E2CE-4713-B845-9DA42C07495D}"/>
          </ac:picMkLst>
        </pc:picChg>
        <pc:cxnChg chg="add mod">
          <ac:chgData name="周 稚翔" userId="fee1879aceb899ca" providerId="LiveId" clId="{86F3B138-5B0B-4E0A-B6B6-93B9A1F70C71}" dt="2022-04-18T13:52:25.885" v="166" actId="13822"/>
          <ac:cxnSpMkLst>
            <pc:docMk/>
            <pc:sldMk cId="3938697702" sldId="321"/>
            <ac:cxnSpMk id="6" creationId="{7661F0D9-BE68-492D-AECE-22AC9A78F71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63921-C8D8-4E4B-B1AF-CAF075125C1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D82E6-50E3-4DA3-8620-7B1155356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4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2D380-EE9E-4958-96A0-2E6056B35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C034FE-7AB2-4DE4-A1D4-E548A2F3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EAD8D6-7A87-4404-B68C-BC46F6FB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D658B-D9BE-4E20-B36D-3F8A062C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ACB73-5724-49A9-A8BE-99FE4598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5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30A7B-7A18-48D2-8DE5-7A628CDC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9C920E-F5C1-4D55-96D0-65D690135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AC7AD2-E734-4E54-BFC7-79EAB00EE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443E0B-DCAD-4047-AEEC-D51987B6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8C1E9F-89A5-46DE-8CB7-870497EE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EC5E91-A136-458D-9294-B5B09E04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9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DAC60-370E-4D08-A74F-C84909BB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CB5D73-0615-4040-8C6E-04A5A3F1B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B55D8-3027-4AFC-9039-BFF8A085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00FED-211F-4DFA-9622-38F6A1B7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DACBEA-6631-4867-AE37-1A2F4B37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77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62EA56-81AB-4FC5-AF26-133E41E10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B56AFE-9D37-432F-9B42-09263AD30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8DFDB-6437-40D9-B620-480E4445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A03D4-1540-4976-8C66-6E96F12E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08F18-354B-4BCF-9A33-DB0BCFBA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260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3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57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67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E81F7-1707-4401-B5B8-24E1666E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FE31F-1996-452C-92C8-9765D534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E2BA36-C5F3-4ED1-B49D-FB02A130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202E6-63BB-4902-AAF6-3D32F657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CD7BD-C761-4FFB-BBC1-94099E30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54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DFD6D-7675-40FC-8D68-50889643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2A8AA-0167-4DD4-AA42-58BF68859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8B57B-0593-431D-9741-8A752377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C307A-8AD0-4235-9CFE-BBC79E70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E8194F-F538-4551-9001-2BE32E13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5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C5346-0279-47ED-BB85-B2B4AD27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DC577-5D7A-467E-BDA2-4098F6689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04F033-E9DE-43DC-B437-7106682D0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CC0129-ADA8-4BDB-A2EC-F6357621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4927AF-38D2-476D-B636-C11FFECF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1CC01-236A-4436-9CBD-CB9BA253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3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1AB03-D9E6-45A3-952B-4A484965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929F5C-A51D-4B18-B293-05221DF96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2E7C1D-4E89-4DB4-B3EE-38260456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ED07B1-B462-497F-9103-FAF9BDBDB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215ADA-C14C-462E-B9BD-8CD707DE5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F7B5C9-96A5-4B2E-8C2E-3BBD244C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E3530D-C1BC-4295-AE79-B848FA24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13B96A-2034-402E-B048-0F4917A2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6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1AB03-D9E6-45A3-952B-4A484965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929F5C-A51D-4B18-B293-05221DF96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2E7C1D-4E89-4DB4-B3EE-38260456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ED07B1-B462-497F-9103-FAF9BDBDB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215ADA-C14C-462E-B9BD-8CD707DE5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F7B5C9-96A5-4B2E-8C2E-3BBD244C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E3530D-C1BC-4295-AE79-B848FA24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13B96A-2034-402E-B048-0F4917A2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10568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703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A860-7152-4662-9F43-44E4A8E3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C85822-FF72-48E6-A53D-03ABE9AB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49DE48-6EEB-475C-B1DA-BE80D7D3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F29F7-1ECC-4E14-AF22-9E6BBC32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3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5C3A9E-F103-4C50-910A-1C3293A6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E1F7E6-40C7-4B26-9F8F-568DB794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019854-EE48-4E81-A1E8-9FD10F00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4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565F0-8ADC-4F32-9F0C-2780E36D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83D27-F01A-4ED3-90B7-4CB310A9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9C06B5-D12D-4422-8A3F-BFF3DA5C8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A92EB2-26EB-4B14-B8F5-4210A314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57A4E-A1F7-41DF-B529-050E2071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19DBF-DA5A-4196-B3A8-282EAD1A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70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B23F1F-7D6E-47B1-A638-81A2B67E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361E25-9E12-4E5A-A437-6F3C33D2F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D240EE-C21A-4295-B899-E90F58443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E6296-0D33-4E4D-A5FC-8C9B42534010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8DDCE-8DF9-462A-8607-4D061405B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654B5-7679-4D3E-87DC-4592DAFDA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8DA2A-D438-4C87-8693-054CBECC4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92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8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AA1B9E9C-3CF6-4833-B5D0-3352BD2DD001}"/>
              </a:ext>
            </a:extLst>
          </p:cNvPr>
          <p:cNvSpPr txBox="1"/>
          <p:nvPr/>
        </p:nvSpPr>
        <p:spPr>
          <a:xfrm>
            <a:off x="560380" y="3527134"/>
            <a:ext cx="61597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E27E7E"/>
                </a:solidFill>
                <a:cs typeface="+mn-ea"/>
                <a:sym typeface="+mn-lt"/>
              </a:rPr>
              <a:t>FUNBOX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2FCC205-5C04-495C-9343-80E5CD98E71B}"/>
              </a:ext>
            </a:extLst>
          </p:cNvPr>
          <p:cNvSpPr txBox="1"/>
          <p:nvPr/>
        </p:nvSpPr>
        <p:spPr>
          <a:xfrm>
            <a:off x="602573" y="4913348"/>
            <a:ext cx="648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Offering suggestions for spare time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35">
            <a:extLst>
              <a:ext uri="{FF2B5EF4-FFF2-40B4-BE49-F238E27FC236}">
                <a16:creationId xmlns:a16="http://schemas.microsoft.com/office/drawing/2014/main" id="{CD20B99A-297C-41D7-9B15-4208B700A715}"/>
              </a:ext>
            </a:extLst>
          </p:cNvPr>
          <p:cNvSpPr txBox="1"/>
          <p:nvPr/>
        </p:nvSpPr>
        <p:spPr>
          <a:xfrm>
            <a:off x="602572" y="5436568"/>
            <a:ext cx="6320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Hengyu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 Yu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Jinru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 Zhang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Junyi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 Zhou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Zhixiang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0BDFB-2056-4565-AC1A-7709AF2F6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438608"/>
            <a:ext cx="1965648" cy="9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592ED-EB2B-4ED8-86E1-53A8034B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0" y="1214207"/>
            <a:ext cx="10613871" cy="50161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Login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Login (Fails)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215DA87-5922-4E7D-9319-BC1032B2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83" y="1143007"/>
            <a:ext cx="9148460" cy="49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89059-71EC-4F82-A0FE-CF2878FC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8" y="1214206"/>
            <a:ext cx="10584679" cy="50161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Login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5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BB46E-D255-4724-B209-F92FEC12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8" y="1214203"/>
            <a:ext cx="10596466" cy="50161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Change Password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DDE703-B674-4CDA-9A1D-5A99AD14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8" y="1214203"/>
            <a:ext cx="10524939" cy="501240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Forget Password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7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274724-E74D-4182-BFDE-7E5E0CF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8" y="1214202"/>
            <a:ext cx="10599584" cy="501203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Forget Password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70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F6DA81-D6A9-4C03-AE91-6C1AC1F1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7" y="1214203"/>
            <a:ext cx="10596466" cy="501908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Cancel Account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7E67B-9359-4CEB-B105-5C51EC5B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6" y="1214206"/>
            <a:ext cx="10590259" cy="501614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User Information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46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4824C-5535-4BB7-B560-CD815E54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7" y="1214206"/>
            <a:ext cx="10596464" cy="502466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Edit User Information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2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771B0A-5063-4C9A-8791-0A0F5F73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6" y="1214206"/>
            <a:ext cx="10596464" cy="501673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771640" y="293113"/>
            <a:ext cx="51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Edited User Information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AA1B9E9C-3CF6-4833-B5D0-3352BD2DD001}"/>
              </a:ext>
            </a:extLst>
          </p:cNvPr>
          <p:cNvSpPr txBox="1"/>
          <p:nvPr/>
        </p:nvSpPr>
        <p:spPr>
          <a:xfrm>
            <a:off x="5707543" y="1409385"/>
            <a:ext cx="3166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E27E7E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B46235-5ED7-40BE-9542-7AB68C2AA98D}"/>
              </a:ext>
            </a:extLst>
          </p:cNvPr>
          <p:cNvGrpSpPr/>
          <p:nvPr/>
        </p:nvGrpSpPr>
        <p:grpSpPr>
          <a:xfrm>
            <a:off x="1398466" y="2133335"/>
            <a:ext cx="4638439" cy="646331"/>
            <a:chOff x="869600" y="1806710"/>
            <a:chExt cx="4638439" cy="64633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45E9311-DB60-4B68-978A-9D5DEB1173F2}"/>
                </a:ext>
              </a:extLst>
            </p:cNvPr>
            <p:cNvSpPr txBox="1"/>
            <p:nvPr/>
          </p:nvSpPr>
          <p:spPr>
            <a:xfrm>
              <a:off x="869600" y="1806710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E27E7E"/>
                  </a:solidFill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srgbClr val="E27E7E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EF4A685-991A-4FE3-A133-A145B294F338}"/>
                </a:ext>
              </a:extLst>
            </p:cNvPr>
            <p:cNvSpPr txBox="1"/>
            <p:nvPr/>
          </p:nvSpPr>
          <p:spPr>
            <a:xfrm>
              <a:off x="1575069" y="1872879"/>
              <a:ext cx="3932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User system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D125EF4-A4D8-4324-8A5D-198240FE4440}"/>
              </a:ext>
            </a:extLst>
          </p:cNvPr>
          <p:cNvGrpSpPr/>
          <p:nvPr/>
        </p:nvGrpSpPr>
        <p:grpSpPr>
          <a:xfrm>
            <a:off x="1398466" y="3148084"/>
            <a:ext cx="4638439" cy="646331"/>
            <a:chOff x="869600" y="2821459"/>
            <a:chExt cx="4638439" cy="64633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7AA54F6-2196-47E3-B01F-E5CEC9AA97A6}"/>
                </a:ext>
              </a:extLst>
            </p:cNvPr>
            <p:cNvSpPr txBox="1"/>
            <p:nvPr/>
          </p:nvSpPr>
          <p:spPr>
            <a:xfrm>
              <a:off x="869600" y="2821459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E27E7E"/>
                  </a:solidFill>
                  <a:cs typeface="+mn-ea"/>
                  <a:sym typeface="+mn-lt"/>
                </a:rPr>
                <a:t>02</a:t>
              </a:r>
              <a:endParaRPr lang="zh-CN" altLang="en-US" sz="3600" dirty="0">
                <a:solidFill>
                  <a:srgbClr val="E27E7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4F39E39-8106-4F38-887F-B88A12BB2357}"/>
                </a:ext>
              </a:extLst>
            </p:cNvPr>
            <p:cNvSpPr txBox="1"/>
            <p:nvPr/>
          </p:nvSpPr>
          <p:spPr>
            <a:xfrm>
              <a:off x="1575068" y="2887628"/>
              <a:ext cx="3932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Recommendation system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1530C6-EE92-4C33-929B-C317D8098CD5}"/>
              </a:ext>
            </a:extLst>
          </p:cNvPr>
          <p:cNvGrpSpPr/>
          <p:nvPr/>
        </p:nvGrpSpPr>
        <p:grpSpPr>
          <a:xfrm>
            <a:off x="1398466" y="4162833"/>
            <a:ext cx="3872071" cy="646331"/>
            <a:chOff x="869600" y="3836208"/>
            <a:chExt cx="3872071" cy="64633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AE6CA08-D763-422A-935F-DF95C1D545E4}"/>
                </a:ext>
              </a:extLst>
            </p:cNvPr>
            <p:cNvSpPr txBox="1"/>
            <p:nvPr/>
          </p:nvSpPr>
          <p:spPr>
            <a:xfrm>
              <a:off x="869600" y="3836208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E27E7E"/>
                  </a:solidFill>
                  <a:cs typeface="+mn-ea"/>
                  <a:sym typeface="+mn-lt"/>
                </a:rPr>
                <a:t>03</a:t>
              </a:r>
              <a:endParaRPr lang="zh-CN" altLang="en-US" sz="3600" dirty="0">
                <a:solidFill>
                  <a:srgbClr val="E27E7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6ACA352-808B-4238-829A-2728AFB2A0E7}"/>
                </a:ext>
              </a:extLst>
            </p:cNvPr>
            <p:cNvSpPr txBox="1"/>
            <p:nvPr/>
          </p:nvSpPr>
          <p:spPr>
            <a:xfrm>
              <a:off x="1575069" y="3902377"/>
              <a:ext cx="3166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Note System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8FEFE9-8DE6-4882-8FEB-45B880B3EEDF}"/>
              </a:ext>
            </a:extLst>
          </p:cNvPr>
          <p:cNvGrpSpPr/>
          <p:nvPr/>
        </p:nvGrpSpPr>
        <p:grpSpPr>
          <a:xfrm>
            <a:off x="1398466" y="5137366"/>
            <a:ext cx="3872071" cy="646331"/>
            <a:chOff x="869600" y="3836208"/>
            <a:chExt cx="3872071" cy="64633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88A9401-480F-4C33-8D41-1CC489120CB9}"/>
                </a:ext>
              </a:extLst>
            </p:cNvPr>
            <p:cNvSpPr txBox="1"/>
            <p:nvPr/>
          </p:nvSpPr>
          <p:spPr>
            <a:xfrm>
              <a:off x="869600" y="3836208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E27E7E"/>
                  </a:solidFill>
                  <a:cs typeface="+mn-ea"/>
                  <a:sym typeface="+mn-lt"/>
                </a:rPr>
                <a:t>04</a:t>
              </a:r>
              <a:endParaRPr lang="zh-CN" altLang="en-US" sz="3600" dirty="0">
                <a:solidFill>
                  <a:srgbClr val="E27E7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75AAA2-91D3-42A8-B6DB-5BEB97B717C3}"/>
                </a:ext>
              </a:extLst>
            </p:cNvPr>
            <p:cNvSpPr txBox="1"/>
            <p:nvPr/>
          </p:nvSpPr>
          <p:spPr>
            <a:xfrm>
              <a:off x="1575069" y="3902377"/>
              <a:ext cx="3166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Admin System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74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FAE71585-81C2-4CB8-9745-448EEDC0D6D0}"/>
              </a:ext>
            </a:extLst>
          </p:cNvPr>
          <p:cNvSpPr txBox="1"/>
          <p:nvPr/>
        </p:nvSpPr>
        <p:spPr>
          <a:xfrm>
            <a:off x="6632867" y="3050176"/>
            <a:ext cx="1422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E27E7E"/>
                </a:solidFill>
                <a:cs typeface="+mn-ea"/>
                <a:sym typeface="+mn-lt"/>
              </a:rPr>
              <a:t>02</a:t>
            </a:r>
            <a:endParaRPr lang="zh-CN" altLang="en-US" sz="80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3E9B9A-2E5E-43BA-98EF-CDEBD165C993}"/>
              </a:ext>
            </a:extLst>
          </p:cNvPr>
          <p:cNvSpPr txBox="1"/>
          <p:nvPr/>
        </p:nvSpPr>
        <p:spPr>
          <a:xfrm>
            <a:off x="4767945" y="4743220"/>
            <a:ext cx="7107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Recommendation System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62E37F-165C-458B-A3F5-A9114552B5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76" y="308786"/>
            <a:ext cx="506096" cy="3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25FC6-8A6D-4F4D-980D-2B98F682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5" y="1214202"/>
            <a:ext cx="10580336" cy="500850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Filter System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115EC-AEAF-4538-8456-FFF9569E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7" y="1214203"/>
            <a:ext cx="10573518" cy="501378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Filter System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3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1782F3-683B-4FA5-A60A-9343C38B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4" y="1214203"/>
            <a:ext cx="10631300" cy="502173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Activity Detail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994EA-4DC2-4498-ABAC-4F5AA287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3" y="1214200"/>
            <a:ext cx="10631300" cy="503263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Activity Detail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97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892662" y="239587"/>
            <a:ext cx="6085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Activity Recommendation System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714677-6F3D-4D83-A5A3-E18CE0830633}"/>
              </a:ext>
            </a:extLst>
          </p:cNvPr>
          <p:cNvGrpSpPr/>
          <p:nvPr/>
        </p:nvGrpSpPr>
        <p:grpSpPr>
          <a:xfrm>
            <a:off x="224295" y="2235025"/>
            <a:ext cx="4890226" cy="877662"/>
            <a:chOff x="959032" y="3090046"/>
            <a:chExt cx="4890226" cy="8776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64F60B4-5661-4B61-9C9F-0A510243E28A}"/>
                </a:ext>
              </a:extLst>
            </p:cNvPr>
            <p:cNvSpPr/>
            <p:nvPr/>
          </p:nvSpPr>
          <p:spPr>
            <a:xfrm>
              <a:off x="959032" y="3090047"/>
              <a:ext cx="4885402" cy="877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78A76A-302C-4F66-AC50-CAEE974C86CD}"/>
                </a:ext>
              </a:extLst>
            </p:cNvPr>
            <p:cNvSpPr/>
            <p:nvPr/>
          </p:nvSpPr>
          <p:spPr>
            <a:xfrm>
              <a:off x="5768206" y="3090046"/>
              <a:ext cx="81052" cy="877661"/>
            </a:xfrm>
            <a:prstGeom prst="rect">
              <a:avLst/>
            </a:prstGeom>
            <a:solidFill>
              <a:srgbClr val="B89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0F272F7-A432-4234-9E12-FCCE3D9A9880}"/>
                </a:ext>
              </a:extLst>
            </p:cNvPr>
            <p:cNvSpPr txBox="1"/>
            <p:nvPr/>
          </p:nvSpPr>
          <p:spPr>
            <a:xfrm>
              <a:off x="1209294" y="3302784"/>
              <a:ext cx="4450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Aim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to offer the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fittest activities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5905B5-0A25-49D4-A9D9-DAFD3F1B425A}"/>
              </a:ext>
            </a:extLst>
          </p:cNvPr>
          <p:cNvGrpSpPr/>
          <p:nvPr/>
        </p:nvGrpSpPr>
        <p:grpSpPr>
          <a:xfrm>
            <a:off x="7008288" y="2235025"/>
            <a:ext cx="4966454" cy="877662"/>
            <a:chOff x="6725901" y="3095593"/>
            <a:chExt cx="4966454" cy="87766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32D208-7E5F-4B34-87F3-9A96FF3F9889}"/>
                </a:ext>
              </a:extLst>
            </p:cNvPr>
            <p:cNvSpPr/>
            <p:nvPr/>
          </p:nvSpPr>
          <p:spPr>
            <a:xfrm>
              <a:off x="6806953" y="3095594"/>
              <a:ext cx="4885402" cy="877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752EDE4-B0E5-419C-80A2-A43B539B30BA}"/>
                </a:ext>
              </a:extLst>
            </p:cNvPr>
            <p:cNvSpPr/>
            <p:nvPr/>
          </p:nvSpPr>
          <p:spPr>
            <a:xfrm>
              <a:off x="6725901" y="3095593"/>
              <a:ext cx="81052" cy="877661"/>
            </a:xfrm>
            <a:prstGeom prst="rect">
              <a:avLst/>
            </a:prstGeom>
            <a:solidFill>
              <a:srgbClr val="B89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CACA254-DB23-4460-AAC0-5C20FAAADAB8}"/>
                </a:ext>
              </a:extLst>
            </p:cNvPr>
            <p:cNvSpPr txBox="1"/>
            <p:nvPr/>
          </p:nvSpPr>
          <p:spPr>
            <a:xfrm>
              <a:off x="7024613" y="3328821"/>
              <a:ext cx="46677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Item-Based</a:t>
              </a:r>
              <a:r>
                <a:rPr kumimoji="1" lang="zh-CN" altLang="en-US" sz="2000" dirty="0"/>
                <a:t> </a:t>
              </a:r>
              <a:r>
                <a:rPr lang="en" altLang="zh-CN" sz="2000" dirty="0"/>
                <a:t>Collaborative Filtering</a:t>
              </a:r>
              <a:endParaRPr kumimoji="1" lang="zh-CN" altLang="en-US" sz="20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2C8A64-E6AF-4816-B361-12AFBB72DA59}"/>
              </a:ext>
            </a:extLst>
          </p:cNvPr>
          <p:cNvGrpSpPr/>
          <p:nvPr/>
        </p:nvGrpSpPr>
        <p:grpSpPr>
          <a:xfrm>
            <a:off x="193475" y="4666517"/>
            <a:ext cx="4890226" cy="877662"/>
            <a:chOff x="959032" y="4610708"/>
            <a:chExt cx="4890226" cy="87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45C3EB6-66BA-4CFE-86FB-114F850C62DC}"/>
                </a:ext>
              </a:extLst>
            </p:cNvPr>
            <p:cNvSpPr/>
            <p:nvPr/>
          </p:nvSpPr>
          <p:spPr>
            <a:xfrm>
              <a:off x="959032" y="4610709"/>
              <a:ext cx="4885402" cy="877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24DF874-95BF-487C-9541-359052CF9B0F}"/>
                </a:ext>
              </a:extLst>
            </p:cNvPr>
            <p:cNvSpPr/>
            <p:nvPr/>
          </p:nvSpPr>
          <p:spPr>
            <a:xfrm>
              <a:off x="5768206" y="4610708"/>
              <a:ext cx="81052" cy="877661"/>
            </a:xfrm>
            <a:prstGeom prst="rect">
              <a:avLst/>
            </a:prstGeom>
            <a:solidFill>
              <a:srgbClr val="B89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D2EE480-A991-4BC4-90BC-8655C844DC5C}"/>
                </a:ext>
              </a:extLst>
            </p:cNvPr>
            <p:cNvSpPr txBox="1"/>
            <p:nvPr/>
          </p:nvSpPr>
          <p:spPr>
            <a:xfrm>
              <a:off x="1176691" y="4778762"/>
              <a:ext cx="414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Predict the unknown preference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40AA015-DFC8-4AEF-9A99-9E7A72AA80E3}"/>
              </a:ext>
            </a:extLst>
          </p:cNvPr>
          <p:cNvGrpSpPr/>
          <p:nvPr/>
        </p:nvGrpSpPr>
        <p:grpSpPr>
          <a:xfrm>
            <a:off x="7041966" y="4662121"/>
            <a:ext cx="4966454" cy="877662"/>
            <a:chOff x="6725901" y="4616255"/>
            <a:chExt cx="4966454" cy="8776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4E185CA-AD48-43E4-8414-338330B26EA0}"/>
                </a:ext>
              </a:extLst>
            </p:cNvPr>
            <p:cNvSpPr/>
            <p:nvPr/>
          </p:nvSpPr>
          <p:spPr>
            <a:xfrm>
              <a:off x="6806953" y="4616256"/>
              <a:ext cx="4885402" cy="877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6FC9439-9D19-49CB-8FCA-F933D63B6B29}"/>
                </a:ext>
              </a:extLst>
            </p:cNvPr>
            <p:cNvSpPr/>
            <p:nvPr/>
          </p:nvSpPr>
          <p:spPr>
            <a:xfrm>
              <a:off x="6725901" y="4616255"/>
              <a:ext cx="81052" cy="877661"/>
            </a:xfrm>
            <a:prstGeom prst="rect">
              <a:avLst/>
            </a:prstGeom>
            <a:solidFill>
              <a:srgbClr val="B89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BB74C21-ACC3-4AC1-9E98-68B5984B3147}"/>
                </a:ext>
              </a:extLst>
            </p:cNvPr>
            <p:cNvSpPr txBox="1"/>
            <p:nvPr/>
          </p:nvSpPr>
          <p:spPr>
            <a:xfrm>
              <a:off x="7024613" y="4783219"/>
              <a:ext cx="418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Ranking the potential activities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00745AC-DC29-B441-B5C0-78A83BC230CE}"/>
              </a:ext>
            </a:extLst>
          </p:cNvPr>
          <p:cNvGrpSpPr/>
          <p:nvPr/>
        </p:nvGrpSpPr>
        <p:grpSpPr>
          <a:xfrm>
            <a:off x="4965531" y="2754184"/>
            <a:ext cx="2007113" cy="2539711"/>
            <a:chOff x="4664897" y="1981200"/>
            <a:chExt cx="2862204" cy="3746500"/>
          </a:xfrm>
          <a:solidFill>
            <a:srgbClr val="B8914B"/>
          </a:solidFill>
        </p:grpSpPr>
        <p:sp>
          <p:nvSpPr>
            <p:cNvPr id="34" name="圆: 空心 10">
              <a:extLst>
                <a:ext uri="{FF2B5EF4-FFF2-40B4-BE49-F238E27FC236}">
                  <a16:creationId xmlns:a16="http://schemas.microsoft.com/office/drawing/2014/main" id="{72C9A816-CD81-C84F-BDAB-659B1DA05B33}"/>
                </a:ext>
              </a:extLst>
            </p:cNvPr>
            <p:cNvSpPr/>
            <p:nvPr/>
          </p:nvSpPr>
          <p:spPr>
            <a:xfrm>
              <a:off x="4664897" y="2169320"/>
              <a:ext cx="2862204" cy="2862204"/>
            </a:xfrm>
            <a:prstGeom prst="donut">
              <a:avLst>
                <a:gd name="adj" fmla="val 32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5" name="圆: 空心 11">
              <a:extLst>
                <a:ext uri="{FF2B5EF4-FFF2-40B4-BE49-F238E27FC236}">
                  <a16:creationId xmlns:a16="http://schemas.microsoft.com/office/drawing/2014/main" id="{B5142351-F27F-B846-80C4-5F4FB7643E53}"/>
                </a:ext>
              </a:extLst>
            </p:cNvPr>
            <p:cNvSpPr/>
            <p:nvPr/>
          </p:nvSpPr>
          <p:spPr>
            <a:xfrm>
              <a:off x="4914900" y="2425301"/>
              <a:ext cx="2362200" cy="2362200"/>
            </a:xfrm>
            <a:prstGeom prst="donut">
              <a:avLst>
                <a:gd name="adj" fmla="val 37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6" name="直接连接符 12">
              <a:extLst>
                <a:ext uri="{FF2B5EF4-FFF2-40B4-BE49-F238E27FC236}">
                  <a16:creationId xmlns:a16="http://schemas.microsoft.com/office/drawing/2014/main" id="{05115BC8-2742-7840-9517-3F127B787781}"/>
                </a:ext>
              </a:extLst>
            </p:cNvPr>
            <p:cNvCxnSpPr/>
            <p:nvPr/>
          </p:nvCxnSpPr>
          <p:spPr>
            <a:xfrm>
              <a:off x="6096000" y="1981200"/>
              <a:ext cx="0" cy="3746500"/>
            </a:xfrm>
            <a:prstGeom prst="line">
              <a:avLst/>
            </a:prstGeom>
            <a:grpFill/>
            <a:ln w="2063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52">
              <a:extLst>
                <a:ext uri="{FF2B5EF4-FFF2-40B4-BE49-F238E27FC236}">
                  <a16:creationId xmlns:a16="http://schemas.microsoft.com/office/drawing/2014/main" id="{7C5F4CD2-42E7-2F4D-AEFB-E5AA849506BF}"/>
                </a:ext>
              </a:extLst>
            </p:cNvPr>
            <p:cNvSpPr/>
            <p:nvPr/>
          </p:nvSpPr>
          <p:spPr bwMode="auto">
            <a:xfrm>
              <a:off x="5800087" y="3287843"/>
              <a:ext cx="591826" cy="625160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6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65FA1584-1DC6-A24A-9982-01C439578657}"/>
              </a:ext>
            </a:extLst>
          </p:cNvPr>
          <p:cNvSpPr txBox="1"/>
          <p:nvPr/>
        </p:nvSpPr>
        <p:spPr>
          <a:xfrm>
            <a:off x="8104944" y="1751796"/>
            <a:ext cx="3174865" cy="4095355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561B58-B491-D548-9EE6-CE3346FCA56F}"/>
              </a:ext>
            </a:extLst>
          </p:cNvPr>
          <p:cNvSpPr txBox="1"/>
          <p:nvPr/>
        </p:nvSpPr>
        <p:spPr>
          <a:xfrm>
            <a:off x="1753928" y="1776737"/>
            <a:ext cx="3843337" cy="4095355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892662" y="239587"/>
            <a:ext cx="6085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Activity Recommendation System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D9CF215C-A3F5-2347-A665-006790CC2EB4}"/>
              </a:ext>
            </a:extLst>
          </p:cNvPr>
          <p:cNvSpPr/>
          <p:nvPr/>
        </p:nvSpPr>
        <p:spPr>
          <a:xfrm>
            <a:off x="8104944" y="1776737"/>
            <a:ext cx="3174865" cy="478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Scoring and Ranking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24C982-B77E-EE49-B681-A6118A236E67}"/>
              </a:ext>
            </a:extLst>
          </p:cNvPr>
          <p:cNvSpPr/>
          <p:nvPr/>
        </p:nvSpPr>
        <p:spPr>
          <a:xfrm>
            <a:off x="1753928" y="1776738"/>
            <a:ext cx="3843337" cy="478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Candidate Generation</a:t>
            </a:r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E3BBC8-C169-9C4B-8083-DD5E3DA727AF}"/>
              </a:ext>
            </a:extLst>
          </p:cNvPr>
          <p:cNvSpPr txBox="1"/>
          <p:nvPr/>
        </p:nvSpPr>
        <p:spPr>
          <a:xfrm>
            <a:off x="2408772" y="2654795"/>
            <a:ext cx="2228850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Time-based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BD7B35C-9C8C-C24B-9C99-CB8D776C45FF}"/>
              </a:ext>
            </a:extLst>
          </p:cNvPr>
          <p:cNvSpPr txBox="1"/>
          <p:nvPr/>
        </p:nvSpPr>
        <p:spPr>
          <a:xfrm>
            <a:off x="2408772" y="3309703"/>
            <a:ext cx="2228850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Participant-based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F94F9B-4696-AB42-9CD9-4EA96D5F0B6F}"/>
              </a:ext>
            </a:extLst>
          </p:cNvPr>
          <p:cNvSpPr txBox="1"/>
          <p:nvPr/>
        </p:nvSpPr>
        <p:spPr>
          <a:xfrm>
            <a:off x="2408772" y="3985435"/>
            <a:ext cx="2228850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Place-based</a:t>
            </a:r>
            <a:endParaRPr kumimoji="1" lang="zh-CN" altLang="en-US" dirty="0"/>
          </a:p>
        </p:txBody>
      </p:sp>
      <p:sp>
        <p:nvSpPr>
          <p:cNvPr id="9" name="磁盘 8">
            <a:extLst>
              <a:ext uri="{FF2B5EF4-FFF2-40B4-BE49-F238E27FC236}">
                <a16:creationId xmlns:a16="http://schemas.microsoft.com/office/drawing/2014/main" id="{A91EC5FA-B987-3F46-AF64-5A785B2CC0B5}"/>
              </a:ext>
            </a:extLst>
          </p:cNvPr>
          <p:cNvSpPr/>
          <p:nvPr/>
        </p:nvSpPr>
        <p:spPr>
          <a:xfrm>
            <a:off x="111642" y="4726312"/>
            <a:ext cx="1400175" cy="1940342"/>
          </a:xfrm>
          <a:prstGeom prst="flowChartMagneticDisk">
            <a:avLst/>
          </a:prstGeom>
          <a:solidFill>
            <a:srgbClr val="B8914B"/>
          </a:solidFill>
          <a:ln>
            <a:solidFill>
              <a:srgbClr val="B89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All FUNBOX ACCOUNT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6E2F16-F8BB-0147-A8DE-15E87A48CA60}"/>
              </a:ext>
            </a:extLst>
          </p:cNvPr>
          <p:cNvSpPr txBox="1"/>
          <p:nvPr/>
        </p:nvSpPr>
        <p:spPr>
          <a:xfrm>
            <a:off x="2408772" y="5194045"/>
            <a:ext cx="2228850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Interest-based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DD7A5E-3BFA-AD44-9EA9-FD5FCD303A5C}"/>
              </a:ext>
            </a:extLst>
          </p:cNvPr>
          <p:cNvSpPr txBox="1"/>
          <p:nvPr/>
        </p:nvSpPr>
        <p:spPr>
          <a:xfrm>
            <a:off x="2408772" y="4589740"/>
            <a:ext cx="2228850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Tag-based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16FF4020-41DD-8F49-AF30-3B6A13838A4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675597" y="1257301"/>
            <a:ext cx="0" cy="519436"/>
          </a:xfrm>
          <a:prstGeom prst="straightConnector1">
            <a:avLst/>
          </a:prstGeom>
          <a:ln>
            <a:solidFill>
              <a:srgbClr val="B891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94A187E-7102-0442-B663-D43328450D3B}"/>
              </a:ext>
            </a:extLst>
          </p:cNvPr>
          <p:cNvSpPr txBox="1"/>
          <p:nvPr/>
        </p:nvSpPr>
        <p:spPr>
          <a:xfrm>
            <a:off x="329064" y="934135"/>
            <a:ext cx="965329" cy="646331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Signals</a:t>
            </a:r>
            <a:endParaRPr kumimoji="1" lang="zh-CN" altLang="en-US" dirty="0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792BE009-A6BF-124E-8782-0E3FD01E5CB0}"/>
              </a:ext>
            </a:extLst>
          </p:cNvPr>
          <p:cNvCxnSpPr>
            <a:cxnSpLocks/>
          </p:cNvCxnSpPr>
          <p:nvPr/>
        </p:nvCxnSpPr>
        <p:spPr>
          <a:xfrm>
            <a:off x="1294393" y="1257301"/>
            <a:ext cx="8397985" cy="0"/>
          </a:xfrm>
          <a:prstGeom prst="line">
            <a:avLst/>
          </a:prstGeom>
          <a:ln>
            <a:solidFill>
              <a:srgbClr val="B89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84E2EBD6-36A2-AB43-95AC-C28678ACFF9F}"/>
              </a:ext>
            </a:extLst>
          </p:cNvPr>
          <p:cNvCxnSpPr/>
          <p:nvPr/>
        </p:nvCxnSpPr>
        <p:spPr>
          <a:xfrm>
            <a:off x="9692378" y="1239824"/>
            <a:ext cx="0" cy="519436"/>
          </a:xfrm>
          <a:prstGeom prst="straightConnector1">
            <a:avLst/>
          </a:prstGeom>
          <a:ln>
            <a:solidFill>
              <a:srgbClr val="B891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738E33C3-81E3-434F-92E8-8FC594872DB2}"/>
              </a:ext>
            </a:extLst>
          </p:cNvPr>
          <p:cNvSpPr txBox="1"/>
          <p:nvPr/>
        </p:nvSpPr>
        <p:spPr>
          <a:xfrm>
            <a:off x="6126513" y="3476307"/>
            <a:ext cx="1476623" cy="646331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Pre-ranking</a:t>
            </a:r>
          </a:p>
          <a:p>
            <a:pPr algn="ctr"/>
            <a:r>
              <a:rPr kumimoji="1" lang="en-US" altLang="zh-CN" dirty="0"/>
              <a:t>Filters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E066312-14B0-4C44-AC2C-F80D311AD20A}"/>
              </a:ext>
            </a:extLst>
          </p:cNvPr>
          <p:cNvSpPr txBox="1"/>
          <p:nvPr/>
        </p:nvSpPr>
        <p:spPr>
          <a:xfrm>
            <a:off x="8577951" y="2591942"/>
            <a:ext cx="2228850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Cosine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Distance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887BC03-6DB6-7A47-A128-C23D63301801}"/>
              </a:ext>
            </a:extLst>
          </p:cNvPr>
          <p:cNvSpPr txBox="1"/>
          <p:nvPr/>
        </p:nvSpPr>
        <p:spPr>
          <a:xfrm>
            <a:off x="8577951" y="3494369"/>
            <a:ext cx="2228850" cy="646331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SVD-based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endParaRPr kumimoji="1" lang="zh-CN" altLang="en-US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8919F77-58CA-4E43-AA14-684303460C0C}"/>
              </a:ext>
            </a:extLst>
          </p:cNvPr>
          <p:cNvCxnSpPr>
            <a:stCxn id="9" idx="4"/>
            <a:endCxn id="6" idx="1"/>
          </p:cNvCxnSpPr>
          <p:nvPr/>
        </p:nvCxnSpPr>
        <p:spPr>
          <a:xfrm flipV="1">
            <a:off x="1511817" y="2839461"/>
            <a:ext cx="896955" cy="285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AF72572D-C019-D141-9438-87933867A35E}"/>
              </a:ext>
            </a:extLst>
          </p:cNvPr>
          <p:cNvCxnSpPr>
            <a:cxnSpLocks/>
            <a:stCxn id="9" idx="4"/>
            <a:endCxn id="40" idx="1"/>
          </p:cNvCxnSpPr>
          <p:nvPr/>
        </p:nvCxnSpPr>
        <p:spPr>
          <a:xfrm flipV="1">
            <a:off x="1511817" y="3494369"/>
            <a:ext cx="896955" cy="220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B6EC3FE2-E05E-D648-B928-3B6712014053}"/>
              </a:ext>
            </a:extLst>
          </p:cNvPr>
          <p:cNvCxnSpPr>
            <a:cxnSpLocks/>
            <a:stCxn id="9" idx="4"/>
          </p:cNvCxnSpPr>
          <p:nvPr/>
        </p:nvCxnSpPr>
        <p:spPr>
          <a:xfrm flipV="1">
            <a:off x="1511817" y="4170101"/>
            <a:ext cx="896954" cy="152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CA615401-148E-7046-8B64-F32AF41B7276}"/>
              </a:ext>
            </a:extLst>
          </p:cNvPr>
          <p:cNvCxnSpPr>
            <a:cxnSpLocks/>
            <a:stCxn id="9" idx="4"/>
            <a:endCxn id="43" idx="1"/>
          </p:cNvCxnSpPr>
          <p:nvPr/>
        </p:nvCxnSpPr>
        <p:spPr>
          <a:xfrm flipV="1">
            <a:off x="1511817" y="4774406"/>
            <a:ext cx="896955" cy="9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EBBAD68-E076-EC43-A0F3-2B49BE89F9E9}"/>
              </a:ext>
            </a:extLst>
          </p:cNvPr>
          <p:cNvCxnSpPr>
            <a:cxnSpLocks/>
            <a:stCxn id="9" idx="4"/>
            <a:endCxn id="42" idx="1"/>
          </p:cNvCxnSpPr>
          <p:nvPr/>
        </p:nvCxnSpPr>
        <p:spPr>
          <a:xfrm flipV="1">
            <a:off x="1511817" y="5378711"/>
            <a:ext cx="896955" cy="317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56D06652-B328-0945-90F8-6D7DA2BEFCC0}"/>
              </a:ext>
            </a:extLst>
          </p:cNvPr>
          <p:cNvCxnSpPr>
            <a:cxnSpLocks/>
            <a:stCxn id="14" idx="3"/>
            <a:endCxn id="57" idx="1"/>
          </p:cNvCxnSpPr>
          <p:nvPr/>
        </p:nvCxnSpPr>
        <p:spPr>
          <a:xfrm flipV="1">
            <a:off x="5597265" y="3799473"/>
            <a:ext cx="529248" cy="2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E161368B-D8DC-4748-A028-E68C853100B8}"/>
              </a:ext>
            </a:extLst>
          </p:cNvPr>
          <p:cNvCxnSpPr>
            <a:cxnSpLocks/>
            <a:stCxn id="57" idx="3"/>
            <a:endCxn id="55" idx="1"/>
          </p:cNvCxnSpPr>
          <p:nvPr/>
        </p:nvCxnSpPr>
        <p:spPr>
          <a:xfrm>
            <a:off x="7603136" y="3799473"/>
            <a:ext cx="5018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82FB4CD2-185A-D743-AB76-537F90AF9A35}"/>
              </a:ext>
            </a:extLst>
          </p:cNvPr>
          <p:cNvSpPr txBox="1"/>
          <p:nvPr/>
        </p:nvSpPr>
        <p:spPr>
          <a:xfrm>
            <a:off x="8577951" y="4614507"/>
            <a:ext cx="2228850" cy="646331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Post Ranking</a:t>
            </a:r>
          </a:p>
          <a:p>
            <a:pPr algn="ctr"/>
            <a:r>
              <a:rPr kumimoji="1" lang="en-US" altLang="zh-CN" dirty="0"/>
              <a:t>Filters</a:t>
            </a:r>
            <a:endParaRPr kumimoji="1"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2E7A74F-FF78-DD4C-9DC3-D29C4A380464}"/>
              </a:ext>
            </a:extLst>
          </p:cNvPr>
          <p:cNvSpPr txBox="1"/>
          <p:nvPr/>
        </p:nvSpPr>
        <p:spPr>
          <a:xfrm>
            <a:off x="9263700" y="6288078"/>
            <a:ext cx="857351" cy="369332"/>
          </a:xfrm>
          <a:prstGeom prst="rect">
            <a:avLst/>
          </a:prstGeom>
          <a:noFill/>
          <a:ln>
            <a:solidFill>
              <a:srgbClr val="B8914B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95" name="燕尾形箭头 94">
            <a:extLst>
              <a:ext uri="{FF2B5EF4-FFF2-40B4-BE49-F238E27FC236}">
                <a16:creationId xmlns:a16="http://schemas.microsoft.com/office/drawing/2014/main" id="{54E106AE-DEC1-494A-87BB-D8B3420BFF66}"/>
              </a:ext>
            </a:extLst>
          </p:cNvPr>
          <p:cNvSpPr/>
          <p:nvPr/>
        </p:nvSpPr>
        <p:spPr>
          <a:xfrm rot="5400000">
            <a:off x="9211829" y="5508185"/>
            <a:ext cx="889035" cy="538350"/>
          </a:xfrm>
          <a:prstGeom prst="notchedRightArrow">
            <a:avLst/>
          </a:prstGeom>
          <a:solidFill>
            <a:srgbClr val="B8914B"/>
          </a:solidFill>
          <a:ln>
            <a:solidFill>
              <a:srgbClr val="B89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3474303F-FF37-B24C-9F18-B2143CDBA2CB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9692376" y="2961274"/>
            <a:ext cx="0" cy="533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97BA3F2C-42E1-1947-B7F8-BE486410B116}"/>
              </a:ext>
            </a:extLst>
          </p:cNvPr>
          <p:cNvCxnSpPr>
            <a:cxnSpLocks/>
            <a:stCxn id="59" idx="2"/>
            <a:endCxn id="87" idx="0"/>
          </p:cNvCxnSpPr>
          <p:nvPr/>
        </p:nvCxnSpPr>
        <p:spPr>
          <a:xfrm>
            <a:off x="9692376" y="4140700"/>
            <a:ext cx="0" cy="4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478018" y="286887"/>
            <a:ext cx="7326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Activity Recommendation System Result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6C67AE-E2CE-4713-B845-9DA42C07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26" y="1214206"/>
            <a:ext cx="10596464" cy="50167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7AF73B-7C55-4E70-B822-FD38C7857159}"/>
              </a:ext>
            </a:extLst>
          </p:cNvPr>
          <p:cNvSpPr/>
          <p:nvPr/>
        </p:nvSpPr>
        <p:spPr>
          <a:xfrm>
            <a:off x="7912779" y="4475391"/>
            <a:ext cx="1141885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661F0D9-BE68-492D-AECE-22AC9A78F711}"/>
              </a:ext>
            </a:extLst>
          </p:cNvPr>
          <p:cNvCxnSpPr/>
          <p:nvPr/>
        </p:nvCxnSpPr>
        <p:spPr>
          <a:xfrm flipH="1">
            <a:off x="8883981" y="2652193"/>
            <a:ext cx="1248091" cy="1772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FAE71585-81C2-4CB8-9745-448EEDC0D6D0}"/>
              </a:ext>
            </a:extLst>
          </p:cNvPr>
          <p:cNvSpPr txBox="1"/>
          <p:nvPr/>
        </p:nvSpPr>
        <p:spPr>
          <a:xfrm>
            <a:off x="6632866" y="3050176"/>
            <a:ext cx="1393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E27E7E"/>
                </a:solidFill>
                <a:cs typeface="+mn-ea"/>
                <a:sym typeface="+mn-lt"/>
              </a:rPr>
              <a:t>03</a:t>
            </a:r>
            <a:endParaRPr lang="zh-CN" altLang="en-US" sz="80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3E9B9A-2E5E-43BA-98EF-CDEBD165C993}"/>
              </a:ext>
            </a:extLst>
          </p:cNvPr>
          <p:cNvSpPr txBox="1"/>
          <p:nvPr/>
        </p:nvSpPr>
        <p:spPr>
          <a:xfrm>
            <a:off x="6632867" y="4743220"/>
            <a:ext cx="5056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Note System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62E37F-165C-458B-A3F5-A9114552B5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76" y="308786"/>
            <a:ext cx="506096" cy="3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994EA-4DC2-4498-ABAC-4F5AA287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3" y="1214200"/>
            <a:ext cx="10631300" cy="503263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Activity Detail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FAE71585-81C2-4CB8-9745-448EEDC0D6D0}"/>
              </a:ext>
            </a:extLst>
          </p:cNvPr>
          <p:cNvSpPr txBox="1"/>
          <p:nvPr/>
        </p:nvSpPr>
        <p:spPr>
          <a:xfrm>
            <a:off x="6632867" y="3050176"/>
            <a:ext cx="152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E27E7E"/>
                </a:solidFill>
                <a:cs typeface="+mn-ea"/>
                <a:sym typeface="+mn-lt"/>
              </a:rPr>
              <a:t>01</a:t>
            </a:r>
            <a:endParaRPr lang="zh-CN" altLang="en-US" sz="80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3E9B9A-2E5E-43BA-98EF-CDEBD165C993}"/>
              </a:ext>
            </a:extLst>
          </p:cNvPr>
          <p:cNvSpPr txBox="1"/>
          <p:nvPr/>
        </p:nvSpPr>
        <p:spPr>
          <a:xfrm>
            <a:off x="6632867" y="4743220"/>
            <a:ext cx="5056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User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system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4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24F8EA-B471-451D-8CD1-41BC5373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5" y="1214206"/>
            <a:ext cx="10713012" cy="501614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Note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1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FBE20-EBA5-4935-B3BF-668E01D4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3" y="1214201"/>
            <a:ext cx="10567344" cy="501614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Note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2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798B7-798E-4889-B994-E278426C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2" y="1214201"/>
            <a:ext cx="10595832" cy="501614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3383497" y="255663"/>
            <a:ext cx="5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Note (add</a:t>
            </a:r>
            <a:r>
              <a:rPr lang="zh-CN" altLang="en-US" sz="2800" dirty="0">
                <a:solidFill>
                  <a:srgbClr val="E27E7E"/>
                </a:solidFill>
                <a:cs typeface="+mn-ea"/>
                <a:sym typeface="+mn-lt"/>
              </a:rPr>
              <a:t> </a:t>
            </a:r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likes)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84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8248ED-54AF-4416-BF5C-A98A5D1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2" y="1214198"/>
            <a:ext cx="10595835" cy="501614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723345" y="345489"/>
            <a:ext cx="635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Note (Show creator information)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7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FAE71585-81C2-4CB8-9745-448EEDC0D6D0}"/>
              </a:ext>
            </a:extLst>
          </p:cNvPr>
          <p:cNvSpPr txBox="1"/>
          <p:nvPr/>
        </p:nvSpPr>
        <p:spPr>
          <a:xfrm>
            <a:off x="6632866" y="3050176"/>
            <a:ext cx="1393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E27E7E"/>
                </a:solidFill>
                <a:cs typeface="+mn-ea"/>
                <a:sym typeface="+mn-lt"/>
              </a:rPr>
              <a:t>04</a:t>
            </a:r>
            <a:endParaRPr lang="zh-CN" altLang="en-US" sz="80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3E9B9A-2E5E-43BA-98EF-CDEBD165C993}"/>
              </a:ext>
            </a:extLst>
          </p:cNvPr>
          <p:cNvSpPr txBox="1"/>
          <p:nvPr/>
        </p:nvSpPr>
        <p:spPr>
          <a:xfrm>
            <a:off x="6632867" y="4743220"/>
            <a:ext cx="5056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Admin System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62E37F-165C-458B-A3F5-A9114552B5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76" y="308786"/>
            <a:ext cx="506096" cy="3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723345" y="345489"/>
            <a:ext cx="635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Admin (Log in)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FBF8AEA-8F96-4AAC-9E56-8F6C89DD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29" y="1639013"/>
            <a:ext cx="7331742" cy="41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723345" y="345489"/>
            <a:ext cx="635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Show all users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9403D6-5881-46E5-9570-D3C2B51B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60" y="1573328"/>
            <a:ext cx="7825639" cy="45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723345" y="345489"/>
            <a:ext cx="635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Edit User Information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AF91E4E-5626-4401-B98B-64E2BA28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41" y="1879849"/>
            <a:ext cx="10192215" cy="36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8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665359" y="381173"/>
            <a:ext cx="635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Edit Notes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6622636-B496-41EF-B51A-42A0CEBA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53" y="1733657"/>
            <a:ext cx="10207084" cy="43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2723345" y="345489"/>
            <a:ext cx="635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Edit Activity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0B29CC9-EE7F-4EB6-B517-1D95D138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13" y="1773901"/>
            <a:ext cx="9933506" cy="43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F9EE6DC-1FC9-4AE8-9DE4-B7C8F1AF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5" y="1214210"/>
            <a:ext cx="10568537" cy="501378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Register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9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AA1B9E9C-3CF6-4833-B5D0-3352BD2DD001}"/>
              </a:ext>
            </a:extLst>
          </p:cNvPr>
          <p:cNvSpPr txBox="1"/>
          <p:nvPr/>
        </p:nvSpPr>
        <p:spPr>
          <a:xfrm>
            <a:off x="560381" y="3527134"/>
            <a:ext cx="531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E27E7E"/>
                </a:solidFill>
                <a:cs typeface="+mn-ea"/>
                <a:sym typeface="+mn-lt"/>
              </a:rPr>
              <a:t>THANKS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62AC6-C49D-42FC-A31E-724251C6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438608"/>
            <a:ext cx="1965648" cy="9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Register (Failed)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68CFAC-F82E-4694-8999-30751224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36" y="1263351"/>
            <a:ext cx="8974501" cy="488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BB42F-5777-45A1-990D-EE570B86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3" y="1221094"/>
            <a:ext cx="10546879" cy="500086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Register (Successful)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21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D89F4-612C-4101-9D58-2AA59262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3" y="1214211"/>
            <a:ext cx="10561789" cy="501907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Register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0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Register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005413E-65AF-49E5-9DB8-52F81A98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29" y="1086023"/>
            <a:ext cx="10433739" cy="51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3DBB53-826A-4F33-8999-30F9E0E3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1" y="1214211"/>
            <a:ext cx="10590261" cy="501614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2DB0380-674E-4784-B440-B83947406466}"/>
              </a:ext>
            </a:extLst>
          </p:cNvPr>
          <p:cNvGrpSpPr/>
          <p:nvPr/>
        </p:nvGrpSpPr>
        <p:grpSpPr>
          <a:xfrm>
            <a:off x="10568538" y="5293895"/>
            <a:ext cx="1623462" cy="1564105"/>
            <a:chOff x="10568538" y="5293895"/>
            <a:chExt cx="1623462" cy="15641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DECD6-0417-4570-9272-8375415B0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3545D3-E283-4E73-B8A3-5976977012CC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8EB7B6D-D9FA-4352-A379-F15A7E21AF53}"/>
              </a:ext>
            </a:extLst>
          </p:cNvPr>
          <p:cNvSpPr txBox="1"/>
          <p:nvPr/>
        </p:nvSpPr>
        <p:spPr>
          <a:xfrm>
            <a:off x="4173084" y="239587"/>
            <a:ext cx="384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27E7E"/>
                </a:solidFill>
                <a:cs typeface="+mn-ea"/>
                <a:sym typeface="+mn-lt"/>
              </a:rPr>
              <a:t>Register</a:t>
            </a:r>
            <a:endParaRPr lang="zh-CN" altLang="en-US" sz="2800" dirty="0">
              <a:solidFill>
                <a:srgbClr val="E27E7E"/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98A415-0715-43C2-84C2-1CEF957ADC57}"/>
              </a:ext>
            </a:extLst>
          </p:cNvPr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66DCA0-56C9-493B-BC97-1EB41589D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/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A31308-FA9C-4C12-B07F-810130BFEDB1}"/>
                </a:ext>
              </a:extLst>
            </p:cNvPr>
            <p:cNvSpPr/>
            <p:nvPr/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2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mqs31cy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164</Words>
  <Application>Microsoft Office PowerPoint</Application>
  <PresentationFormat>宽屏</PresentationFormat>
  <Paragraphs>76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极简白色商务</dc:title>
  <dc:creator>第一PPT</dc:creator>
  <cp:keywords>www.1ppt.com</cp:keywords>
  <dc:description>www.1ppt.com</dc:description>
  <cp:lastModifiedBy>周 稚翔</cp:lastModifiedBy>
  <cp:revision>43</cp:revision>
  <dcterms:created xsi:type="dcterms:W3CDTF">2021-01-28T05:28:48Z</dcterms:created>
  <dcterms:modified xsi:type="dcterms:W3CDTF">2022-04-18T13:52:51Z</dcterms:modified>
</cp:coreProperties>
</file>